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D306183-A937-43AD-A844-39BE6DCF019A}" type="datetimeFigureOut">
              <a:rPr lang="en-US" smtClean="0"/>
              <a:t>2/9/2018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6F4986E-0685-4A9C-B320-D89A3383D6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306183-A937-43AD-A844-39BE6DCF019A}" type="datetimeFigureOut">
              <a:rPr lang="en-US" smtClean="0"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4986E-0685-4A9C-B320-D89A3383D6B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306183-A937-43AD-A844-39BE6DCF019A}" type="datetimeFigureOut">
              <a:rPr lang="en-US" smtClean="0"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4986E-0685-4A9C-B320-D89A3383D6B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306183-A937-43AD-A844-39BE6DCF019A}" type="datetimeFigureOut">
              <a:rPr lang="en-US" smtClean="0"/>
              <a:t>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4986E-0685-4A9C-B320-D89A3383D6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306183-A937-43AD-A844-39BE6DCF019A}" type="datetimeFigureOut">
              <a:rPr lang="en-US" smtClean="0"/>
              <a:t>2/9/2018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4986E-0685-4A9C-B320-D89A3383D6B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306183-A937-43AD-A844-39BE6DCF019A}" type="datetimeFigureOut">
              <a:rPr lang="en-US" smtClean="0"/>
              <a:t>2/9/2018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4986E-0685-4A9C-B320-D89A3383D6B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306183-A937-43AD-A844-39BE6DCF019A}" type="datetimeFigureOut">
              <a:rPr lang="en-US" smtClean="0"/>
              <a:t>2/9/2018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4986E-0685-4A9C-B320-D89A3383D6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D306183-A937-43AD-A844-39BE6DCF019A}" type="datetimeFigureOut">
              <a:rPr lang="en-US" smtClean="0"/>
              <a:t>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4986E-0685-4A9C-B320-D89A3383D6B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D306183-A937-43AD-A844-39BE6DCF019A}" type="datetimeFigureOut">
              <a:rPr lang="en-US" smtClean="0"/>
              <a:t>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6F4986E-0685-4A9C-B320-D89A3383D6B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306183-A937-43AD-A844-39BE6DCF019A}" type="datetimeFigureOut">
              <a:rPr lang="en-US" smtClean="0"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4986E-0685-4A9C-B320-D89A3383D6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306183-A937-43AD-A844-39BE6DCF019A}" type="datetimeFigureOut">
              <a:rPr lang="en-US" smtClean="0"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4986E-0685-4A9C-B320-D89A3383D6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D306183-A937-43AD-A844-39BE6DCF019A}" type="datetimeFigureOut">
              <a:rPr lang="en-US" smtClean="0"/>
              <a:t>2/9/2018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6F4986E-0685-4A9C-B320-D89A3383D6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0" y="914400"/>
            <a:ext cx="9111343" cy="5965371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Name 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Institution Affiliation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92629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Progress of the Project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644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1" y="794658"/>
            <a:ext cx="9122229" cy="6063342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project is based on changing the chairs and the tables in my restaurant.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have been working to change the tables and the chairs because my clients have been complaining.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However, until now there are improvement in the restaurant.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clients have been giving feedback that the tables and the chairs were small but now they have been changed and they feel comfortable.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Although not everything have been changed but the restaurant looks a bit different.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" y="10886"/>
            <a:ext cx="9133114" cy="751114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Project Overview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707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9067800" cy="5954486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main aim that I have been working on is the issue of management.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Management has been seen as a means that can a tool for success or failure of the business.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is why I am working on this goal to ensure that my restaurant is well managed.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is to give me the better understanding of the way to manage.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 to manage a small restaurant and succeed instead of failing.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Project Goals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5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0" y="914400"/>
            <a:ext cx="9122229" cy="60198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approach in this project is survey.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was to get the best time of the managers from other restaurants.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Through survey I have had time to get the way other restaurants like mine are run.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believe that this approach is getting the expected results.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is because I have time of my own to make the step I need.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20200" cy="9144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Project Approach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34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1" y="794657"/>
            <a:ext cx="9122229" cy="6019799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 far there is good progress in the expectation of the project.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have been making schedules for different interviews.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the interviews I have been able to collect data for the project.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data collected have been helpful to boost the management of the restaurant.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needed idea for the restaurant has been successful.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2886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Project Deliverables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931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1" y="794657"/>
            <a:ext cx="9100458" cy="6030685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requirement was all on the right timing.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 far I have settled well the time and I get the approval of the managers to make time for my interviews.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managers require to have the interview when time off, which can be worrying.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However, it is difficult since I have to work and at the same time settle for the interviews.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11343" cy="7620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equirements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388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0" y="914400"/>
            <a:ext cx="9122229" cy="59436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still believe that the real actors of such restaurants have the answers to the problems with my restaurant.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is because they have the right information can be useful for the success of my restaurant.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managers have been able to manage their restaurant therefore, they have the idea of what I need in management.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33114" cy="914400"/>
          </a:xfrm>
        </p:spPr>
        <p:txBody>
          <a:bodyPr/>
          <a:lstStyle/>
          <a:p>
            <a:r>
              <a:rPr lang="en-US" dirty="0" smtClean="0"/>
              <a:t>Assumption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00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6" y="892630"/>
            <a:ext cx="9133114" cy="5954484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scope of the project is progressing well and I am comfortable because the limit is fine.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am going on with the conversations with the employees in various restaurants to hear their views.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is important for more information that is relevant on the issue and the situation of my restaurant.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am concerned to deliver and make the changes in time to meet the deadline.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is in order to present the project in time because I am getting to the end of the project.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22229" cy="914400"/>
          </a:xfrm>
        </p:spPr>
        <p:txBody>
          <a:bodyPr/>
          <a:lstStyle/>
          <a:p>
            <a:r>
              <a:rPr lang="en-US" dirty="0" smtClean="0"/>
              <a:t>Limits and milestone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7705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40</TotalTime>
  <Words>528</Words>
  <Application>Microsoft Office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Progress of the Project</vt:lpstr>
      <vt:lpstr>Project Overview</vt:lpstr>
      <vt:lpstr>Project Goals</vt:lpstr>
      <vt:lpstr>Project Approach</vt:lpstr>
      <vt:lpstr>Project Deliverables</vt:lpstr>
      <vt:lpstr>Requirements </vt:lpstr>
      <vt:lpstr>Assumption </vt:lpstr>
      <vt:lpstr>Limits and milestone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Overview</dc:title>
  <dc:creator>Hp</dc:creator>
  <cp:lastModifiedBy>vini</cp:lastModifiedBy>
  <cp:revision>5</cp:revision>
  <dcterms:created xsi:type="dcterms:W3CDTF">2018-02-08T17:11:30Z</dcterms:created>
  <dcterms:modified xsi:type="dcterms:W3CDTF">2018-02-08T22:24:28Z</dcterms:modified>
</cp:coreProperties>
</file>